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0" r:id="rId2"/>
    <p:sldId id="259" r:id="rId3"/>
    <p:sldId id="262" r:id="rId4"/>
    <p:sldId id="261" r:id="rId5"/>
    <p:sldId id="265" r:id="rId6"/>
    <p:sldId id="264" r:id="rId7"/>
    <p:sldId id="263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8005B-78CF-481B-940E-E83B5FF1B01F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E5A86-8039-4FA9-AEB3-DD8C692BC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2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71BD0A7-8B3A-455A-BF22-2C3CA4B6C8E8}" type="datetimeFigureOut">
              <a:rPr lang="en-GB" smtClean="0"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712" y="188640"/>
            <a:ext cx="5402560" cy="706090"/>
          </a:xfrm>
          <a:solidFill>
            <a:srgbClr val="C00000"/>
          </a:solidFill>
        </p:spPr>
        <p:txBody>
          <a:bodyPr/>
          <a:lstStyle/>
          <a:p>
            <a:r>
              <a:rPr lang="en-GB" dirty="0" smtClean="0"/>
              <a:t>The Sluggard – a lullaby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24744"/>
            <a:ext cx="5904656" cy="540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627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624736" cy="634082"/>
          </a:xfrm>
          <a:solidFill>
            <a:srgbClr val="C00000"/>
          </a:solidFill>
        </p:spPr>
        <p:txBody>
          <a:bodyPr/>
          <a:lstStyle/>
          <a:p>
            <a:r>
              <a:rPr lang="en-GB" dirty="0" smtClean="0"/>
              <a:t>Our current position Titus 2v13-14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280920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i="1" dirty="0" smtClean="0">
                <a:solidFill>
                  <a:schemeClr val="bg1"/>
                </a:solidFill>
              </a:rPr>
              <a:t> </a:t>
            </a:r>
            <a:r>
              <a:rPr lang="en-GB" sz="3600" i="1" dirty="0" smtClean="0">
                <a:solidFill>
                  <a:schemeClr val="bg1"/>
                </a:solidFill>
              </a:rPr>
              <a:t>“while </a:t>
            </a:r>
            <a:r>
              <a:rPr lang="en-GB" sz="3600" i="1" dirty="0">
                <a:solidFill>
                  <a:schemeClr val="bg1"/>
                </a:solidFill>
              </a:rPr>
              <a:t>we wait for the </a:t>
            </a:r>
            <a:r>
              <a:rPr lang="en-GB" sz="3600" b="1" i="1" dirty="0">
                <a:solidFill>
                  <a:schemeClr val="bg1"/>
                </a:solidFill>
              </a:rPr>
              <a:t>blessed hope </a:t>
            </a:r>
            <a:r>
              <a:rPr lang="en-GB" sz="3600" i="1" dirty="0">
                <a:solidFill>
                  <a:schemeClr val="bg1"/>
                </a:solidFill>
              </a:rPr>
              <a:t>– the appearing of the glory of our great God and Saviour, Jesus Christ, </a:t>
            </a:r>
            <a:r>
              <a:rPr lang="en-GB" sz="3600" i="1" dirty="0" smtClean="0">
                <a:solidFill>
                  <a:schemeClr val="bg1"/>
                </a:solidFill>
              </a:rPr>
              <a:t>who </a:t>
            </a:r>
            <a:r>
              <a:rPr lang="en-GB" sz="3600" b="1" i="1" dirty="0">
                <a:solidFill>
                  <a:schemeClr val="bg1"/>
                </a:solidFill>
              </a:rPr>
              <a:t>gave himself for us</a:t>
            </a:r>
            <a:r>
              <a:rPr lang="en-GB" sz="3600" i="1" dirty="0">
                <a:solidFill>
                  <a:schemeClr val="bg1"/>
                </a:solidFill>
              </a:rPr>
              <a:t> to redeem us from all wickedness and to </a:t>
            </a:r>
            <a:r>
              <a:rPr lang="en-GB" sz="3600" b="1" i="1" dirty="0">
                <a:solidFill>
                  <a:schemeClr val="bg1"/>
                </a:solidFill>
              </a:rPr>
              <a:t>purify for himself a people </a:t>
            </a:r>
            <a:r>
              <a:rPr lang="en-GB" sz="3600" i="1" dirty="0">
                <a:solidFill>
                  <a:schemeClr val="bg1"/>
                </a:solidFill>
              </a:rPr>
              <a:t>that are his very own, </a:t>
            </a:r>
            <a:r>
              <a:rPr lang="en-GB" sz="3600" b="1" i="1" dirty="0">
                <a:solidFill>
                  <a:schemeClr val="bg1"/>
                </a:solidFill>
              </a:rPr>
              <a:t>eager to do what </a:t>
            </a:r>
            <a:r>
              <a:rPr lang="en-GB" sz="3600" b="1" i="1" dirty="0" smtClean="0">
                <a:solidFill>
                  <a:schemeClr val="bg1"/>
                </a:solidFill>
              </a:rPr>
              <a:t>is good</a:t>
            </a:r>
            <a:r>
              <a:rPr lang="en-GB" sz="3600" i="1" dirty="0" smtClean="0">
                <a:solidFill>
                  <a:schemeClr val="bg1"/>
                </a:solidFill>
              </a:rPr>
              <a:t>.”</a:t>
            </a:r>
            <a:endParaRPr lang="en-GB" sz="3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6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346776" cy="634082"/>
          </a:xfrm>
          <a:solidFill>
            <a:srgbClr val="C00000"/>
          </a:solidFill>
        </p:spPr>
        <p:txBody>
          <a:bodyPr/>
          <a:lstStyle/>
          <a:p>
            <a:r>
              <a:rPr lang="en-GB" u="sng" dirty="0" smtClean="0"/>
              <a:t>Sluggard – the problem </a:t>
            </a:r>
            <a:r>
              <a:rPr lang="en-GB" u="sng" dirty="0" err="1" smtClean="0"/>
              <a:t>Prov</a:t>
            </a:r>
            <a:r>
              <a:rPr lang="en-GB" u="sng" dirty="0" smtClean="0"/>
              <a:t> 26v12-16</a:t>
            </a:r>
            <a:endParaRPr lang="en-GB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95536" y="1052736"/>
            <a:ext cx="8352928" cy="54006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GB" sz="3200" b="1" baseline="30000" dirty="0">
                <a:solidFill>
                  <a:schemeClr val="bg1"/>
                </a:solidFill>
              </a:rPr>
              <a:t>12</a:t>
            </a:r>
            <a:r>
              <a:rPr lang="en-GB" sz="3200" dirty="0" smtClean="0">
                <a:solidFill>
                  <a:schemeClr val="bg1"/>
                </a:solidFill>
              </a:rPr>
              <a:t> Do </a:t>
            </a:r>
            <a:r>
              <a:rPr lang="en-GB" sz="3200" dirty="0">
                <a:solidFill>
                  <a:schemeClr val="bg1"/>
                </a:solidFill>
              </a:rPr>
              <a:t>you see a person wise in their own eyes?</a:t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</a:rPr>
              <a:t>    There is more hope for a fool than for </a:t>
            </a:r>
            <a:r>
              <a:rPr lang="en-GB" sz="3200" dirty="0" smtClean="0">
                <a:solidFill>
                  <a:schemeClr val="bg1"/>
                </a:solidFill>
              </a:rPr>
              <a:t>them</a:t>
            </a:r>
            <a:r>
              <a:rPr lang="en-GB" sz="3200" dirty="0" smtClean="0"/>
              <a:t>.      </a:t>
            </a:r>
            <a:r>
              <a:rPr lang="en-GB" sz="3200" b="1" baseline="30000" dirty="0" smtClean="0">
                <a:solidFill>
                  <a:schemeClr val="bg1"/>
                </a:solidFill>
              </a:rPr>
              <a:t>13</a:t>
            </a:r>
            <a:r>
              <a:rPr lang="en-GB" sz="3200" dirty="0" smtClean="0">
                <a:solidFill>
                  <a:schemeClr val="bg1"/>
                </a:solidFill>
              </a:rPr>
              <a:t> A </a:t>
            </a:r>
            <a:r>
              <a:rPr lang="en-GB" sz="3200" dirty="0">
                <a:solidFill>
                  <a:schemeClr val="bg1"/>
                </a:solidFill>
              </a:rPr>
              <a:t>sluggard says, ‘There’s a lion in the road,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</a:rPr>
              <a:t>    a fierce lion roaming the streets!’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b="1" baseline="30000" dirty="0">
                <a:solidFill>
                  <a:schemeClr val="bg1"/>
                </a:solidFill>
              </a:rPr>
              <a:t>14 </a:t>
            </a:r>
            <a:r>
              <a:rPr lang="en-GB" sz="3200" dirty="0">
                <a:solidFill>
                  <a:schemeClr val="bg1"/>
                </a:solidFill>
              </a:rPr>
              <a:t>As a door turns on its hinges,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</a:rPr>
              <a:t>    so a sluggard turns on his bed.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b="1" baseline="30000" dirty="0">
                <a:solidFill>
                  <a:schemeClr val="bg1"/>
                </a:solidFill>
              </a:rPr>
              <a:t>15 </a:t>
            </a:r>
            <a:r>
              <a:rPr lang="en-GB" sz="3200" dirty="0">
                <a:solidFill>
                  <a:schemeClr val="bg1"/>
                </a:solidFill>
              </a:rPr>
              <a:t>A sluggard buries his hand in the dish;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</a:rPr>
              <a:t>    he is too lazy to bring it back to his mouth.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b="1" baseline="30000" dirty="0">
                <a:solidFill>
                  <a:schemeClr val="bg1"/>
                </a:solidFill>
              </a:rPr>
              <a:t>16 </a:t>
            </a:r>
            <a:r>
              <a:rPr lang="en-GB" sz="3200" dirty="0">
                <a:solidFill>
                  <a:schemeClr val="bg1"/>
                </a:solidFill>
              </a:rPr>
              <a:t>A sluggard is wiser in his own eyes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</a:rPr>
              <a:t>    than seven people who answer discreetly.</a:t>
            </a:r>
            <a:endParaRPr lang="en-GB" sz="3200" dirty="0" smtClean="0">
              <a:solidFill>
                <a:schemeClr val="bg1"/>
              </a:solidFill>
            </a:endParaRPr>
          </a:p>
          <a:p>
            <a:pPr lvl="1"/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46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266656" cy="576064"/>
          </a:xfrm>
          <a:solidFill>
            <a:srgbClr val="C00000"/>
          </a:solidFill>
        </p:spPr>
        <p:txBody>
          <a:bodyPr/>
          <a:lstStyle/>
          <a:p>
            <a:r>
              <a:rPr lang="en-GB" dirty="0" smtClean="0"/>
              <a:t>Davey’s shop - a boy’s memory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7704856" cy="508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747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924800" cy="922114"/>
          </a:xfrm>
          <a:solidFill>
            <a:srgbClr val="C00000"/>
          </a:solidFill>
        </p:spPr>
        <p:txBody>
          <a:bodyPr/>
          <a:lstStyle/>
          <a:p>
            <a:r>
              <a:rPr lang="en-GB" dirty="0" smtClean="0"/>
              <a:t>The sluggard’s life </a:t>
            </a:r>
            <a:br>
              <a:rPr lang="en-GB" dirty="0" smtClean="0"/>
            </a:br>
            <a:r>
              <a:rPr lang="en-GB" dirty="0" smtClean="0"/>
              <a:t>What does it look like/How did it happen?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340768"/>
            <a:ext cx="8424936" cy="5256584"/>
          </a:xfrm>
        </p:spPr>
        <p:txBody>
          <a:bodyPr>
            <a:normAutofit lnSpcReduction="10000"/>
          </a:bodyPr>
          <a:lstStyle/>
          <a:p>
            <a:r>
              <a:rPr lang="en-GB" sz="3000" u="sng" dirty="0">
                <a:solidFill>
                  <a:schemeClr val="bg1"/>
                </a:solidFill>
              </a:rPr>
              <a:t>Proverbs 24v30-34</a:t>
            </a:r>
          </a:p>
          <a:p>
            <a:r>
              <a:rPr lang="en-GB" sz="3000" b="1" i="1" baseline="30000" dirty="0" smtClean="0">
                <a:solidFill>
                  <a:schemeClr val="bg1"/>
                </a:solidFill>
              </a:rPr>
              <a:t>30</a:t>
            </a:r>
            <a:r>
              <a:rPr lang="en-GB" sz="3000" i="1" dirty="0" smtClean="0">
                <a:solidFill>
                  <a:schemeClr val="bg1"/>
                </a:solidFill>
              </a:rPr>
              <a:t> </a:t>
            </a:r>
            <a:r>
              <a:rPr lang="en-GB" sz="3000" i="1" dirty="0">
                <a:solidFill>
                  <a:schemeClr val="bg1"/>
                </a:solidFill>
              </a:rPr>
              <a:t>I went past the field of a sluggard,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past the vineyard of someone who has no sense;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b="1" i="1" baseline="30000" dirty="0">
                <a:solidFill>
                  <a:schemeClr val="bg1"/>
                </a:solidFill>
              </a:rPr>
              <a:t>31</a:t>
            </a:r>
            <a:r>
              <a:rPr lang="en-GB" sz="3000" i="1" dirty="0">
                <a:solidFill>
                  <a:schemeClr val="bg1"/>
                </a:solidFill>
              </a:rPr>
              <a:t> thorns had come up everywhere,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the ground was covered with weeds,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and the stone wall was in ruins.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b="1" i="1" baseline="30000" dirty="0">
                <a:solidFill>
                  <a:schemeClr val="bg1"/>
                </a:solidFill>
              </a:rPr>
              <a:t>32</a:t>
            </a:r>
            <a:r>
              <a:rPr lang="en-GB" sz="3000" i="1" dirty="0">
                <a:solidFill>
                  <a:schemeClr val="bg1"/>
                </a:solidFill>
              </a:rPr>
              <a:t> I applied my heart to what I observed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and learned a lesson from what I saw: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b="1" i="1" baseline="30000" dirty="0">
                <a:solidFill>
                  <a:schemeClr val="bg1"/>
                </a:solidFill>
              </a:rPr>
              <a:t>33</a:t>
            </a:r>
            <a:r>
              <a:rPr lang="en-GB" sz="3000" i="1" dirty="0">
                <a:solidFill>
                  <a:schemeClr val="bg1"/>
                </a:solidFill>
              </a:rPr>
              <a:t> a little sleep, a little slumber,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a little folding of the hands to rest –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b="1" i="1" baseline="30000" dirty="0">
                <a:solidFill>
                  <a:schemeClr val="bg1"/>
                </a:solidFill>
              </a:rPr>
              <a:t>34</a:t>
            </a:r>
            <a:r>
              <a:rPr lang="en-GB" sz="3000" i="1" dirty="0">
                <a:solidFill>
                  <a:schemeClr val="bg1"/>
                </a:solidFill>
              </a:rPr>
              <a:t> and poverty will come on you like a thief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and scarcity like an armed man. </a:t>
            </a:r>
          </a:p>
        </p:txBody>
      </p:sp>
    </p:spTree>
    <p:extLst>
      <p:ext uri="{BB962C8B-B14F-4D97-AF65-F5344CB8AC3E}">
        <p14:creationId xmlns:p14="http://schemas.microsoft.com/office/powerpoint/2010/main" val="290845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6672"/>
            <a:ext cx="7924800" cy="648072"/>
          </a:xfrm>
          <a:solidFill>
            <a:srgbClr val="C00000"/>
          </a:solidFill>
        </p:spPr>
        <p:txBody>
          <a:bodyPr/>
          <a:lstStyle/>
          <a:p>
            <a:r>
              <a:rPr lang="en-GB" dirty="0" err="1"/>
              <a:t>Prov</a:t>
            </a:r>
            <a:r>
              <a:rPr lang="en-GB" dirty="0"/>
              <a:t> 24v33 A little sleep, a little slumber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5"/>
            <a:ext cx="7416824" cy="375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2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924800" cy="1008112"/>
          </a:xfrm>
          <a:solidFill>
            <a:srgbClr val="C00000"/>
          </a:solidFill>
        </p:spPr>
        <p:txBody>
          <a:bodyPr/>
          <a:lstStyle/>
          <a:p>
            <a:r>
              <a:rPr lang="en-GB" dirty="0" err="1" smtClean="0"/>
              <a:t>Pr</a:t>
            </a:r>
            <a:r>
              <a:rPr lang="en-GB" dirty="0" smtClean="0"/>
              <a:t> 24 v31 - Little by little…….</a:t>
            </a:r>
            <a:br>
              <a:rPr lang="en-GB" dirty="0" smtClean="0"/>
            </a:br>
            <a:r>
              <a:rPr lang="en-GB" dirty="0" smtClean="0"/>
              <a:t>……The ground was covered in weeds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39568"/>
            <a:ext cx="7056784" cy="5285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30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78098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Little by little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21774"/>
            <a:ext cx="7272808" cy="5447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11560" y="116632"/>
            <a:ext cx="7924800" cy="1008112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 err="1" smtClean="0"/>
              <a:t>Pr</a:t>
            </a:r>
            <a:r>
              <a:rPr lang="en-GB" dirty="0" smtClean="0"/>
              <a:t> 24 v31 - Little by little……</a:t>
            </a:r>
          </a:p>
          <a:p>
            <a:r>
              <a:rPr lang="en-GB" dirty="0" smtClean="0"/>
              <a:t>………The stone wall was in ruins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3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332656"/>
            <a:ext cx="5690592" cy="648072"/>
          </a:xfrm>
          <a:solidFill>
            <a:srgbClr val="C00000"/>
          </a:solidFill>
        </p:spPr>
        <p:txBody>
          <a:bodyPr/>
          <a:lstStyle/>
          <a:p>
            <a:r>
              <a:rPr lang="en-GB" dirty="0" smtClean="0"/>
              <a:t>The remedy Proverbs 6v6-11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196752"/>
            <a:ext cx="79248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i="1" baseline="30000" dirty="0">
                <a:solidFill>
                  <a:schemeClr val="bg1"/>
                </a:solidFill>
              </a:rPr>
              <a:t>6</a:t>
            </a:r>
            <a:r>
              <a:rPr lang="en-GB" sz="2800" i="1" dirty="0">
                <a:solidFill>
                  <a:schemeClr val="bg1"/>
                </a:solidFill>
              </a:rPr>
              <a:t>Go to the ant, you sluggard;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i="1" dirty="0">
                <a:solidFill>
                  <a:schemeClr val="bg1"/>
                </a:solidFill>
              </a:rPr>
              <a:t> consider its ways and be wise!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b="1" i="1" baseline="30000" dirty="0">
                <a:solidFill>
                  <a:schemeClr val="bg1"/>
                </a:solidFill>
              </a:rPr>
              <a:t>7 </a:t>
            </a:r>
            <a:r>
              <a:rPr lang="en-GB" sz="2800" i="1" dirty="0">
                <a:solidFill>
                  <a:schemeClr val="bg1"/>
                </a:solidFill>
              </a:rPr>
              <a:t>It has no commander, no overseer or ruler,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b="1" i="1" baseline="30000" dirty="0">
                <a:solidFill>
                  <a:schemeClr val="bg1"/>
                </a:solidFill>
              </a:rPr>
              <a:t>8</a:t>
            </a:r>
            <a:r>
              <a:rPr lang="en-GB" sz="2800" i="1" dirty="0">
                <a:solidFill>
                  <a:schemeClr val="bg1"/>
                </a:solidFill>
              </a:rPr>
              <a:t> yet it stores its provisions in summer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i="1" dirty="0">
                <a:solidFill>
                  <a:schemeClr val="bg1"/>
                </a:solidFill>
              </a:rPr>
              <a:t>    and gathers its food at harvest. </a:t>
            </a:r>
            <a:endParaRPr lang="en-GB" sz="2800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800" b="1" i="1" baseline="30000" dirty="0" smtClean="0">
                <a:solidFill>
                  <a:schemeClr val="bg1"/>
                </a:solidFill>
              </a:rPr>
              <a:t>9</a:t>
            </a:r>
            <a:r>
              <a:rPr lang="en-GB" sz="2800" i="1" dirty="0">
                <a:solidFill>
                  <a:schemeClr val="bg1"/>
                </a:solidFill>
              </a:rPr>
              <a:t> How long will you lie there, you sluggard?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i="1" dirty="0">
                <a:solidFill>
                  <a:schemeClr val="bg1"/>
                </a:solidFill>
              </a:rPr>
              <a:t>    </a:t>
            </a:r>
            <a:r>
              <a:rPr lang="en-GB" sz="2800" i="1" dirty="0">
                <a:solidFill>
                  <a:schemeClr val="bg1"/>
                </a:solidFill>
              </a:rPr>
              <a:t>When will you get up from your sleep?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b="1" i="1" baseline="30000" dirty="0">
                <a:solidFill>
                  <a:schemeClr val="bg1"/>
                </a:solidFill>
              </a:rPr>
              <a:t>10</a:t>
            </a:r>
            <a:r>
              <a:rPr lang="en-GB" sz="2800" i="1" dirty="0">
                <a:solidFill>
                  <a:schemeClr val="bg1"/>
                </a:solidFill>
              </a:rPr>
              <a:t> A little sleep, a little slumber,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i="1" dirty="0">
                <a:solidFill>
                  <a:schemeClr val="bg1"/>
                </a:solidFill>
              </a:rPr>
              <a:t>    a little folding of the hands to rest –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b="1" i="1" baseline="30000" dirty="0">
                <a:solidFill>
                  <a:schemeClr val="bg1"/>
                </a:solidFill>
              </a:rPr>
              <a:t>11</a:t>
            </a:r>
            <a:r>
              <a:rPr lang="en-GB" sz="2800" i="1" dirty="0">
                <a:solidFill>
                  <a:schemeClr val="bg1"/>
                </a:solidFill>
              </a:rPr>
              <a:t> and poverty will come on you like a thief</a:t>
            </a:r>
            <a:br>
              <a:rPr lang="en-GB" sz="2800" i="1" dirty="0">
                <a:solidFill>
                  <a:schemeClr val="bg1"/>
                </a:solidFill>
              </a:rPr>
            </a:br>
            <a:r>
              <a:rPr lang="en-GB" sz="2800" i="1" dirty="0">
                <a:solidFill>
                  <a:schemeClr val="bg1"/>
                </a:solidFill>
              </a:rPr>
              <a:t>    and scarcity like an armed man. </a:t>
            </a:r>
          </a:p>
        </p:txBody>
      </p:sp>
    </p:spTree>
    <p:extLst>
      <p:ext uri="{BB962C8B-B14F-4D97-AF65-F5344CB8AC3E}">
        <p14:creationId xmlns:p14="http://schemas.microsoft.com/office/powerpoint/2010/main" val="19411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  <a:solidFill>
            <a:srgbClr val="C00000"/>
          </a:solidFill>
        </p:spPr>
        <p:txBody>
          <a:bodyPr/>
          <a:lstStyle/>
          <a:p>
            <a:r>
              <a:rPr lang="en-GB" dirty="0" smtClean="0"/>
              <a:t>The bible’s beautiful balance </a:t>
            </a:r>
            <a:r>
              <a:rPr lang="en-GB" dirty="0" err="1" smtClean="0"/>
              <a:t>Prov</a:t>
            </a:r>
            <a:r>
              <a:rPr lang="en-GB" dirty="0" smtClean="0"/>
              <a:t> 10v3-5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052736"/>
            <a:ext cx="828092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 smtClean="0">
                <a:solidFill>
                  <a:schemeClr val="bg1"/>
                </a:solidFill>
              </a:rPr>
              <a:t>3The </a:t>
            </a:r>
            <a:r>
              <a:rPr lang="en-GB" sz="2800" i="1" dirty="0">
                <a:solidFill>
                  <a:schemeClr val="bg1"/>
                </a:solidFill>
              </a:rPr>
              <a:t>Lord does not let the righteous go hungry,</a:t>
            </a:r>
          </a:p>
          <a:p>
            <a:pPr marL="0" indent="0">
              <a:buNone/>
            </a:pPr>
            <a:r>
              <a:rPr lang="en-GB" sz="2800" i="1" dirty="0">
                <a:solidFill>
                  <a:schemeClr val="bg1"/>
                </a:solidFill>
              </a:rPr>
              <a:t>  </a:t>
            </a:r>
            <a:r>
              <a:rPr lang="en-GB" sz="2800" i="1" dirty="0" smtClean="0">
                <a:solidFill>
                  <a:schemeClr val="bg1"/>
                </a:solidFill>
              </a:rPr>
              <a:t> 	but </a:t>
            </a:r>
            <a:r>
              <a:rPr lang="en-GB" sz="2800" i="1" dirty="0">
                <a:solidFill>
                  <a:schemeClr val="bg1"/>
                </a:solidFill>
              </a:rPr>
              <a:t>he thwarts the craving of the wicked.</a:t>
            </a:r>
          </a:p>
          <a:p>
            <a:pPr marL="0" indent="0">
              <a:buNone/>
            </a:pPr>
            <a:r>
              <a:rPr lang="en-GB" sz="2800" i="1" dirty="0">
                <a:solidFill>
                  <a:schemeClr val="bg1"/>
                </a:solidFill>
              </a:rPr>
              <a:t>4 Lazy hands make for </a:t>
            </a:r>
            <a:r>
              <a:rPr lang="en-GB" sz="2800" i="1" dirty="0" smtClean="0">
                <a:solidFill>
                  <a:schemeClr val="bg1"/>
                </a:solidFill>
              </a:rPr>
              <a:t>poverty, </a:t>
            </a:r>
          </a:p>
          <a:p>
            <a:pPr marL="0" indent="0">
              <a:buNone/>
            </a:pPr>
            <a:r>
              <a:rPr lang="en-GB" sz="2800" i="1" dirty="0">
                <a:solidFill>
                  <a:schemeClr val="bg1"/>
                </a:solidFill>
              </a:rPr>
              <a:t>	</a:t>
            </a:r>
            <a:r>
              <a:rPr lang="en-GB" sz="2800" i="1" dirty="0" smtClean="0">
                <a:solidFill>
                  <a:schemeClr val="bg1"/>
                </a:solidFill>
              </a:rPr>
              <a:t>but </a:t>
            </a:r>
            <a:r>
              <a:rPr lang="en-GB" sz="2800" i="1" dirty="0">
                <a:solidFill>
                  <a:schemeClr val="bg1"/>
                </a:solidFill>
              </a:rPr>
              <a:t>diligent hands bring wealth.</a:t>
            </a:r>
          </a:p>
          <a:p>
            <a:pPr marL="0" indent="0">
              <a:buNone/>
            </a:pPr>
            <a:r>
              <a:rPr lang="en-GB" sz="2800" i="1" dirty="0">
                <a:solidFill>
                  <a:schemeClr val="bg1"/>
                </a:solidFill>
              </a:rPr>
              <a:t>5 He who gathers crops in summer is a prudent son,</a:t>
            </a:r>
          </a:p>
          <a:p>
            <a:pPr marL="0" indent="0">
              <a:buNone/>
            </a:pPr>
            <a:r>
              <a:rPr lang="en-GB" sz="2800" i="1" dirty="0">
                <a:solidFill>
                  <a:schemeClr val="bg1"/>
                </a:solidFill>
              </a:rPr>
              <a:t>    </a:t>
            </a:r>
            <a:r>
              <a:rPr lang="en-GB" sz="2800" i="1" dirty="0" smtClean="0">
                <a:solidFill>
                  <a:schemeClr val="bg1"/>
                </a:solidFill>
              </a:rPr>
              <a:t>	but </a:t>
            </a:r>
            <a:r>
              <a:rPr lang="en-GB" sz="2800" i="1" dirty="0">
                <a:solidFill>
                  <a:schemeClr val="bg1"/>
                </a:solidFill>
              </a:rPr>
              <a:t>he who sleeps during harvest is a disgraceful son</a:t>
            </a:r>
            <a:r>
              <a:rPr lang="en-GB" sz="2800" i="1" dirty="0" smtClean="0">
                <a:solidFill>
                  <a:schemeClr val="bg1"/>
                </a:solidFill>
              </a:rPr>
              <a:t>.</a:t>
            </a:r>
            <a:endParaRPr lang="en-GB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94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7372</TotalTime>
  <Words>169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Horizon</vt:lpstr>
      <vt:lpstr>The Sluggard – a lullaby</vt:lpstr>
      <vt:lpstr>Sluggard – the problem Prov 26v12-16</vt:lpstr>
      <vt:lpstr>Davey’s shop - a boy’s memory</vt:lpstr>
      <vt:lpstr>The sluggard’s life  What does it look like/How did it happen?</vt:lpstr>
      <vt:lpstr>Prov 24v33 A little sleep, a little slumber</vt:lpstr>
      <vt:lpstr>Pr 24 v31 - Little by little……. ……The ground was covered in weeds</vt:lpstr>
      <vt:lpstr>Little by little</vt:lpstr>
      <vt:lpstr>The remedy Proverbs 6v6-11</vt:lpstr>
      <vt:lpstr>The bible’s beautiful balance Prov 10v3-5</vt:lpstr>
      <vt:lpstr>Our current position Titus 2v13-14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sluggard</dc:title>
  <dc:creator>Andrew Taylor</dc:creator>
  <cp:lastModifiedBy>User</cp:lastModifiedBy>
  <cp:revision>59</cp:revision>
  <dcterms:created xsi:type="dcterms:W3CDTF">2012-10-06T15:36:29Z</dcterms:created>
  <dcterms:modified xsi:type="dcterms:W3CDTF">2014-05-25T09:03:32Z</dcterms:modified>
  <cp:category>Power Points</cp:category>
</cp:coreProperties>
</file>